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364" r:id="rId1"/>
  </p:sldMasterIdLst>
  <p:notesMasterIdLst>
    <p:notesMasterId r:id="rId6"/>
  </p:notesMasterIdLst>
  <p:handoutMasterIdLst>
    <p:handoutMasterId r:id="rId7"/>
  </p:handoutMasterIdLst>
  <p:sldIdLst>
    <p:sldId id="403" r:id="rId2"/>
    <p:sldId id="404" r:id="rId3"/>
    <p:sldId id="405" r:id="rId4"/>
    <p:sldId id="3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-293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B167F-C149-3340-8812-9F06CB284923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79E5-5810-E144-9876-7B84935F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5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D54-E76B-224B-8DAD-A98713C72E36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BEAA-32EF-C448-8936-07B644092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6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A2DE-A0AA-1845-9396-F6D3C04048F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73000"/>
            <a:ext cx="6571343" cy="1049235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284213"/>
            <a:ext cx="6571343" cy="4779703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115568"/>
            <a:ext cx="657134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3" y="192505"/>
            <a:ext cx="8633860" cy="587141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489A2DE-A0AA-1845-9396-F6D3C04048F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A2DE-A0AA-1845-9396-F6D3C04048F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154069"/>
            <a:ext cx="657134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63630"/>
            <a:ext cx="6571343" cy="990440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 smtClean="0"/>
              <a:t>Click </a:t>
            </a:r>
            <a:r>
              <a:rPr lang="en-US" dirty="0" smtClean="0"/>
              <a:t>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766560"/>
            <a:ext cx="9144000" cy="243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A2DE-A0AA-1845-9396-F6D3C04048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A2DE-A0AA-1845-9396-F6D3C0404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14504"/>
            <a:ext cx="9144000" cy="8951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9B62-3028-F345-AC02-55ED7AB36162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2"/>
                </a:solidFill>
              </a:defRPr>
            </a:lvl1pPr>
          </a:lstStyle>
          <a:p>
            <a:fld id="{7489A2DE-A0AA-1845-9396-F6D3C04048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9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5" r:id="rId1"/>
    <p:sldLayoutId id="2147485366" r:id="rId2"/>
    <p:sldLayoutId id="2147485372" r:id="rId3"/>
    <p:sldLayoutId id="2147485373" r:id="rId4"/>
    <p:sldLayoutId id="2147485367" r:id="rId5"/>
    <p:sldLayoutId id="2147485368" r:id="rId6"/>
    <p:sldLayoutId id="2147485370" r:id="rId7"/>
    <p:sldLayoutId id="2147485374" r:id="rId8"/>
    <p:sldLayoutId id="214748537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0939" y="3363702"/>
            <a:ext cx="183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Of JESUS</a:t>
            </a:r>
            <a:endParaRPr lang="en-US" sz="3600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24" name="Circular Arrow 23"/>
          <p:cNvSpPr/>
          <p:nvPr/>
        </p:nvSpPr>
        <p:spPr>
          <a:xfrm rot="3812460">
            <a:off x="5638799" y="2241850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rot="18593828">
            <a:off x="1882729" y="228990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 rot="11030660">
            <a:off x="3899267" y="482328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4427" y="1670188"/>
            <a:ext cx="2901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What has Jesus taught you recently?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908565" y="4363028"/>
            <a:ext cx="29816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What has Jesus asked you to do recently? Have you done it?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2500" y="4363028"/>
            <a:ext cx="3209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How have you experienced or expressed the love of Jesus recently?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022" y="175778"/>
            <a:ext cx="7894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“CENTERED SET” DEFINITION OF DISCIPLE(S)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2934427" y="691943"/>
            <a:ext cx="2901377" cy="2863324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30069" y="3384867"/>
            <a:ext cx="2981635" cy="3056026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2500" y="3369534"/>
            <a:ext cx="3120507" cy="313758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0853" y="914840"/>
            <a:ext cx="187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LEARNERS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36845" y="3725372"/>
            <a:ext cx="223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FOLLOWERS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6542" y="3725372"/>
            <a:ext cx="1522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LOVERS</a:t>
            </a:r>
          </a:p>
        </p:txBody>
      </p:sp>
    </p:spTree>
    <p:extLst>
      <p:ext uri="{BB962C8B-B14F-4D97-AF65-F5344CB8AC3E}">
        <p14:creationId xmlns:p14="http://schemas.microsoft.com/office/powerpoint/2010/main" val="53837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6" grpId="0" animBg="1"/>
      <p:bldP spid="28" grpId="0" animBg="1"/>
      <p:bldP spid="4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4427" y="691943"/>
            <a:ext cx="2901377" cy="2863324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0853" y="914840"/>
            <a:ext cx="187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LEARNERS</a:t>
            </a:r>
          </a:p>
        </p:txBody>
      </p:sp>
      <p:sp>
        <p:nvSpPr>
          <p:cNvPr id="6" name="Oval 5"/>
          <p:cNvSpPr/>
          <p:nvPr/>
        </p:nvSpPr>
        <p:spPr>
          <a:xfrm>
            <a:off x="4830069" y="3384867"/>
            <a:ext cx="2981635" cy="3056026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2500" y="3369534"/>
            <a:ext cx="3120507" cy="313758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2326" y="3727563"/>
            <a:ext cx="22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FOLLOWERS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6542" y="3725372"/>
            <a:ext cx="1522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LOVERS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2500" y="137945"/>
            <a:ext cx="6949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BIBLICAL BASIS OF DEFINITION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60853" y="3125207"/>
            <a:ext cx="183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Of JESUS</a:t>
            </a:r>
            <a:endParaRPr lang="en-US" sz="3600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24" name="Circular Arrow 23"/>
          <p:cNvSpPr/>
          <p:nvPr/>
        </p:nvSpPr>
        <p:spPr>
          <a:xfrm rot="3812460">
            <a:off x="5638799" y="2241850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rot="18593828">
            <a:off x="1882729" y="228990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 rot="11030660">
            <a:off x="3899267" y="482328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5191" y="2776687"/>
            <a:ext cx="1428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WORD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705018" y="5595565"/>
            <a:ext cx="123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WILL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1606542" y="5711008"/>
            <a:ext cx="1445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WORK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08297" y="1670188"/>
            <a:ext cx="274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Eph</a:t>
            </a:r>
            <a:r>
              <a:rPr lang="en-US" sz="2400" dirty="0"/>
              <a:t> 1:17; Mt </a:t>
            </a:r>
            <a:r>
              <a:rPr lang="en-US" sz="2400" dirty="0" smtClean="0"/>
              <a:t>11:29;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Jn</a:t>
            </a:r>
            <a:r>
              <a:rPr lang="en-US" sz="2400" dirty="0" smtClean="0"/>
              <a:t> 17:3  </a:t>
            </a:r>
            <a:r>
              <a:rPr lang="en-US" sz="2400" dirty="0" err="1" smtClean="0"/>
              <a:t>Eph</a:t>
            </a:r>
            <a:r>
              <a:rPr lang="en-US" sz="2400" dirty="0" smtClean="0"/>
              <a:t> 4:20,21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772705" y="4261849"/>
            <a:ext cx="310002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Eph</a:t>
            </a:r>
            <a:r>
              <a:rPr lang="en-US" sz="2400" dirty="0" smtClean="0"/>
              <a:t> 1:18-19; </a:t>
            </a:r>
            <a:endParaRPr lang="en-US" sz="2400" dirty="0" smtClean="0"/>
          </a:p>
          <a:p>
            <a:pPr algn="ctr"/>
            <a:r>
              <a:rPr lang="en-US" sz="2400" dirty="0" smtClean="0"/>
              <a:t>Mt </a:t>
            </a:r>
            <a:r>
              <a:rPr lang="en-US" sz="2400" dirty="0" smtClean="0"/>
              <a:t>7:21-23; 12:50; </a:t>
            </a:r>
          </a:p>
          <a:p>
            <a:pPr algn="ctr"/>
            <a:r>
              <a:rPr lang="en-US" sz="2400" dirty="0" err="1" smtClean="0"/>
              <a:t>Lk</a:t>
            </a:r>
            <a:r>
              <a:rPr lang="en-US" sz="2400" dirty="0" smtClean="0"/>
              <a:t> 6:46; Col 1:9; </a:t>
            </a:r>
            <a:r>
              <a:rPr lang="en-US" sz="2400" dirty="0" err="1" smtClean="0"/>
              <a:t>Jn</a:t>
            </a:r>
            <a:r>
              <a:rPr lang="en-US" sz="2400" dirty="0" smtClean="0"/>
              <a:t> 17:4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62500" y="4248592"/>
            <a:ext cx="3120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Eph</a:t>
            </a:r>
            <a:r>
              <a:rPr lang="en-US" sz="2400" dirty="0" smtClean="0"/>
              <a:t> 3:14-19; </a:t>
            </a:r>
            <a:endParaRPr lang="en-US" sz="2400" dirty="0" smtClean="0"/>
          </a:p>
          <a:p>
            <a:pPr algn="ctr"/>
            <a:r>
              <a:rPr lang="en-US" sz="2400" dirty="0" smtClean="0"/>
              <a:t>Mt </a:t>
            </a:r>
            <a:r>
              <a:rPr lang="en-US" sz="2400" dirty="0" smtClean="0"/>
              <a:t>22:37-39; </a:t>
            </a:r>
          </a:p>
          <a:p>
            <a:pPr algn="ctr"/>
            <a:r>
              <a:rPr lang="en-US" sz="2400" dirty="0" smtClean="0"/>
              <a:t>I </a:t>
            </a:r>
            <a:r>
              <a:rPr lang="en-US" sz="2400" dirty="0" err="1" smtClean="0"/>
              <a:t>Jn</a:t>
            </a:r>
            <a:r>
              <a:rPr lang="en-US" sz="2400" dirty="0" smtClean="0"/>
              <a:t> 3:11,16; I </a:t>
            </a:r>
            <a:r>
              <a:rPr lang="en-US" sz="2400" dirty="0" err="1" smtClean="0"/>
              <a:t>Cor</a:t>
            </a:r>
            <a:r>
              <a:rPr lang="en-US" sz="2400" dirty="0" smtClean="0"/>
              <a:t> 13; </a:t>
            </a:r>
            <a:r>
              <a:rPr lang="en-US" sz="2400" dirty="0" err="1" smtClean="0"/>
              <a:t>Lk</a:t>
            </a:r>
            <a:r>
              <a:rPr lang="en-US" sz="2400" dirty="0" smtClean="0"/>
              <a:t> 6:27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20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4427" y="691943"/>
            <a:ext cx="2901377" cy="2863324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0853" y="914840"/>
            <a:ext cx="187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LEARNERS</a:t>
            </a:r>
          </a:p>
        </p:txBody>
      </p:sp>
      <p:sp>
        <p:nvSpPr>
          <p:cNvPr id="6" name="Oval 5"/>
          <p:cNvSpPr/>
          <p:nvPr/>
        </p:nvSpPr>
        <p:spPr>
          <a:xfrm>
            <a:off x="4830069" y="3384867"/>
            <a:ext cx="2981635" cy="3056026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2500" y="3369534"/>
            <a:ext cx="3120507" cy="313758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2326" y="3727563"/>
            <a:ext cx="22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FOLLOWERS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6542" y="3725372"/>
            <a:ext cx="1522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LOVERS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2500" y="137945"/>
            <a:ext cx="6949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“HOW TO” OF BEING &amp; MAKING DISCIPLES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60853" y="3125207"/>
            <a:ext cx="183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Of JESUS</a:t>
            </a:r>
            <a:endParaRPr lang="en-US" sz="3600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24" name="Circular Arrow 23"/>
          <p:cNvSpPr/>
          <p:nvPr/>
        </p:nvSpPr>
        <p:spPr>
          <a:xfrm rot="3812460">
            <a:off x="5638799" y="2241850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rot="18593828">
            <a:off x="1882729" y="228990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 rot="11030660">
            <a:off x="3899267" y="4823289"/>
            <a:ext cx="978408" cy="954265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6667" y="1970507"/>
            <a:ext cx="257564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SPIRITUAL 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DISCIPLINES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5191" y="2776687"/>
            <a:ext cx="1428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WORD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705018" y="5595565"/>
            <a:ext cx="123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WILL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1606542" y="5711008"/>
            <a:ext cx="1445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WORK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4837" y="1447287"/>
            <a:ext cx="274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Eph</a:t>
            </a:r>
            <a:r>
              <a:rPr lang="en-US" sz="1400" dirty="0"/>
              <a:t> 1:17; Mt </a:t>
            </a:r>
            <a:r>
              <a:rPr lang="en-US" sz="1400" dirty="0" smtClean="0"/>
              <a:t>11:29;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Jn</a:t>
            </a:r>
            <a:r>
              <a:rPr lang="en-US" sz="1400" dirty="0" smtClean="0"/>
              <a:t> 17:3  </a:t>
            </a:r>
            <a:r>
              <a:rPr lang="en-US" sz="1400" dirty="0" err="1" smtClean="0"/>
              <a:t>Eph</a:t>
            </a:r>
            <a:r>
              <a:rPr lang="en-US" sz="1400" dirty="0" smtClean="0"/>
              <a:t> 4:20,21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711682" y="4329486"/>
            <a:ext cx="310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Eph</a:t>
            </a:r>
            <a:r>
              <a:rPr lang="en-US" sz="1400" dirty="0" smtClean="0"/>
              <a:t> 1:18-19; Mt 7:21-23; 12:50; </a:t>
            </a:r>
          </a:p>
          <a:p>
            <a:pPr algn="ctr"/>
            <a:r>
              <a:rPr lang="en-US" sz="1400" dirty="0" err="1" smtClean="0"/>
              <a:t>Lk</a:t>
            </a:r>
            <a:r>
              <a:rPr lang="en-US" sz="1400" dirty="0" smtClean="0"/>
              <a:t> 6:46; Col 1:9; </a:t>
            </a:r>
            <a:r>
              <a:rPr lang="en-US" sz="1400" dirty="0" err="1" smtClean="0"/>
              <a:t>Jn</a:t>
            </a:r>
            <a:r>
              <a:rPr lang="en-US" sz="1400" dirty="0" smtClean="0"/>
              <a:t> 17:4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62500" y="4248592"/>
            <a:ext cx="3120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Eph</a:t>
            </a:r>
            <a:r>
              <a:rPr lang="en-US" sz="1400" dirty="0" smtClean="0"/>
              <a:t> 3:14-19; Mt 22:37-39; </a:t>
            </a:r>
          </a:p>
          <a:p>
            <a:pPr algn="ctr"/>
            <a:r>
              <a:rPr lang="en-US" sz="1400" dirty="0" smtClean="0"/>
              <a:t>I </a:t>
            </a:r>
            <a:r>
              <a:rPr lang="en-US" sz="1400" dirty="0" err="1" smtClean="0"/>
              <a:t>Jn</a:t>
            </a:r>
            <a:r>
              <a:rPr lang="en-US" sz="1400" dirty="0" smtClean="0"/>
              <a:t> 3:11,16; I </a:t>
            </a:r>
            <a:r>
              <a:rPr lang="en-US" sz="1400" dirty="0" err="1" smtClean="0"/>
              <a:t>Cor</a:t>
            </a:r>
            <a:r>
              <a:rPr lang="en-US" sz="1400" dirty="0" smtClean="0"/>
              <a:t> 13; </a:t>
            </a:r>
            <a:r>
              <a:rPr lang="en-US" sz="1400" dirty="0" err="1" smtClean="0"/>
              <a:t>Lk</a:t>
            </a:r>
            <a:r>
              <a:rPr lang="en-US" sz="1400" dirty="0" smtClean="0"/>
              <a:t> 6:27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63884" y="4863934"/>
            <a:ext cx="257564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DISCERNMENT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1422" y="4863934"/>
            <a:ext cx="257564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TEAM BUILDING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5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1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>
            <a:off x="4222083" y="3245577"/>
            <a:ext cx="3349180" cy="3389819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045351" y="1255494"/>
            <a:ext cx="3218278" cy="3176069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562831" y="3155112"/>
            <a:ext cx="3461343" cy="3480284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715071" y="190287"/>
            <a:ext cx="8039157" cy="86989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WHAT HAPPENS WHEN THE BODY BEGINS TO FUNCTION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sp>
        <p:nvSpPr>
          <p:cNvPr id="18" name="Oval 17"/>
          <p:cNvSpPr/>
          <p:nvPr/>
        </p:nvSpPr>
        <p:spPr>
          <a:xfrm>
            <a:off x="4203245" y="3247287"/>
            <a:ext cx="3349180" cy="3389819"/>
          </a:xfrm>
          <a:prstGeom prst="ellipse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26513" y="1257204"/>
            <a:ext cx="3218278" cy="3176069"/>
          </a:xfrm>
          <a:prstGeom prst="ellipse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43993" y="3156822"/>
            <a:ext cx="3461343" cy="3480284"/>
          </a:xfrm>
          <a:prstGeom prst="ellipse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63629" y="1853245"/>
            <a:ext cx="2109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SPIRITUAL COMMUNITY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DEVELOPS</a:t>
            </a:r>
            <a:endParaRPr lang="en-US" b="1" dirty="0">
              <a:solidFill>
                <a:schemeClr val="accent1"/>
              </a:solidFill>
              <a:latin typeface="+mj-lt"/>
              <a:cs typeface="Lucida Calligraph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77108" y="1849348"/>
            <a:ext cx="187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LEARNERS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98352" y="4931589"/>
            <a:ext cx="204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FOLLOWERS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65098" y="4931589"/>
            <a:ext cx="1522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LOVERS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2207" y="18493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21783" y="3590520"/>
            <a:ext cx="1875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FATHER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02888" y="3591210"/>
            <a:ext cx="1875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SON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77108" y="4546869"/>
            <a:ext cx="1875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HOLY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SPIRIT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89073" y="2463977"/>
            <a:ext cx="2229330" cy="1965693"/>
            <a:chOff x="4389073" y="2463977"/>
            <a:chExt cx="2229330" cy="1965693"/>
          </a:xfrm>
        </p:grpSpPr>
        <p:sp>
          <p:nvSpPr>
            <p:cNvPr id="6" name="Oval 5"/>
            <p:cNvSpPr/>
            <p:nvPr/>
          </p:nvSpPr>
          <p:spPr>
            <a:xfrm>
              <a:off x="4389073" y="3977608"/>
              <a:ext cx="452062" cy="45206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615104" y="2463977"/>
              <a:ext cx="2003299" cy="1739662"/>
            </a:xfrm>
            <a:prstGeom prst="line">
              <a:avLst/>
            </a:prstGeom>
            <a:ln w="4445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5538617" y="453093"/>
            <a:ext cx="3217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(Alan Hirsch, </a:t>
            </a:r>
            <a:r>
              <a:rPr lang="en-US" i="1" dirty="0"/>
              <a:t>The Forgotten Ways)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39891" y="3880473"/>
            <a:ext cx="1831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MAKES DISCIPLES</a:t>
            </a:r>
            <a:endParaRPr lang="en-US" b="1" dirty="0">
              <a:solidFill>
                <a:schemeClr val="accent1"/>
              </a:solidFill>
              <a:latin typeface="+mj-lt"/>
              <a:cs typeface="Lucida Calligraphy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298" y="4726924"/>
            <a:ext cx="1831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JOINS JESUS ON MISSION</a:t>
            </a:r>
            <a:endParaRPr lang="en-US" b="1" dirty="0">
              <a:solidFill>
                <a:schemeClr val="accent1"/>
              </a:solidFill>
              <a:latin typeface="+mj-lt"/>
              <a:cs typeface="Lucida Calligraphy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411398"/>
            <a:ext cx="2164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ORGANIZES ORGANICALLY</a:t>
            </a:r>
            <a:endParaRPr lang="en-US" b="1" dirty="0">
              <a:solidFill>
                <a:schemeClr val="accent1"/>
              </a:solidFill>
              <a:latin typeface="+mj-lt"/>
              <a:cs typeface="Lucida Calligraphy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3491" y="1315313"/>
            <a:ext cx="2614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j-lt"/>
                <a:cs typeface="Lucida Calligraphy"/>
              </a:rPr>
              <a:t>DEVELOPS LEADERS (APEST)</a:t>
            </a:r>
            <a:endParaRPr lang="en-US" b="1" dirty="0">
              <a:solidFill>
                <a:schemeClr val="accent1"/>
              </a:solidFill>
              <a:latin typeface="+mj-lt"/>
              <a:cs typeface="Lucida Calligraphy"/>
            </a:endParaRPr>
          </a:p>
        </p:txBody>
      </p:sp>
      <p:sp>
        <p:nvSpPr>
          <p:cNvPr id="33" name="Circular Arrow 32"/>
          <p:cNvSpPr/>
          <p:nvPr/>
        </p:nvSpPr>
        <p:spPr>
          <a:xfrm rot="3812460">
            <a:off x="5993943" y="2584817"/>
            <a:ext cx="978408" cy="954265"/>
          </a:xfrm>
          <a:prstGeom prst="circular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ircular Arrow 34"/>
          <p:cNvSpPr/>
          <p:nvPr/>
        </p:nvSpPr>
        <p:spPr>
          <a:xfrm rot="18593828">
            <a:off x="2272166" y="2497372"/>
            <a:ext cx="978408" cy="954265"/>
          </a:xfrm>
          <a:prstGeom prst="circular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11030660">
            <a:off x="4089054" y="5988157"/>
            <a:ext cx="978408" cy="954265"/>
          </a:xfrm>
          <a:prstGeom prst="circular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4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Galle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3668</TotalTime>
  <Words>281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Company>SliderSwitches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Davis</dc:creator>
  <cp:lastModifiedBy>Charles Davis</cp:lastModifiedBy>
  <cp:revision>172</cp:revision>
  <cp:lastPrinted>2017-09-21T17:08:56Z</cp:lastPrinted>
  <dcterms:created xsi:type="dcterms:W3CDTF">2017-09-19T18:10:18Z</dcterms:created>
  <dcterms:modified xsi:type="dcterms:W3CDTF">2018-05-31T19:43:43Z</dcterms:modified>
</cp:coreProperties>
</file>