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443-BEFF-4AF2-8F4F-694615FA0FE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E6D1-5C93-49D4-BB7F-D092C3F4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7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443-BEFF-4AF2-8F4F-694615FA0FE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E6D1-5C93-49D4-BB7F-D092C3F4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47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443-BEFF-4AF2-8F4F-694615FA0FE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E6D1-5C93-49D4-BB7F-D092C3F4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31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443-BEFF-4AF2-8F4F-694615FA0FE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E6D1-5C93-49D4-BB7F-D092C3F4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88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443-BEFF-4AF2-8F4F-694615FA0FE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E6D1-5C93-49D4-BB7F-D092C3F4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21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443-BEFF-4AF2-8F4F-694615FA0FE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E6D1-5C93-49D4-BB7F-D092C3F4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68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443-BEFF-4AF2-8F4F-694615FA0FE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E6D1-5C93-49D4-BB7F-D092C3F4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57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443-BEFF-4AF2-8F4F-694615FA0FE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E6D1-5C93-49D4-BB7F-D092C3F4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43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443-BEFF-4AF2-8F4F-694615FA0FE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E6D1-5C93-49D4-BB7F-D092C3F4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6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443-BEFF-4AF2-8F4F-694615FA0FE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E6D1-5C93-49D4-BB7F-D092C3F4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71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443-BEFF-4AF2-8F4F-694615FA0FE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E6D1-5C93-49D4-BB7F-D092C3F4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0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29443-BEFF-4AF2-8F4F-694615FA0FEF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7E6D1-5C93-49D4-BB7F-D092C3F4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5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4896544" cy="475252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of</a:t>
            </a:r>
          </a:p>
          <a:p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Cross of Nails</a:t>
            </a:r>
          </a:p>
          <a:p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Coventry Cathedral</a:t>
            </a:r>
          </a:p>
          <a:p>
            <a:endParaRPr lang="en-GB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Supported by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Church Mission Society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(CMS)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http://data6.blog.de/media/930/5004930_2df2dc4ef5_m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80728"/>
            <a:ext cx="3600400" cy="446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276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661248"/>
            <a:ext cx="8229600" cy="606797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FATHER FORGIVE</a:t>
            </a:r>
            <a:endParaRPr lang="en-GB" b="1" dirty="0"/>
          </a:p>
        </p:txBody>
      </p:sp>
      <p:pic>
        <p:nvPicPr>
          <p:cNvPr id="4" name="Picture 3" descr="http://www.historiccoventry.co.uk/cathedrals/cros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9366"/>
            <a:ext cx="3938914" cy="46218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364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Humility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Coming as sinner to sinner (Father forgive)</a:t>
            </a:r>
          </a:p>
          <a:p>
            <a:r>
              <a:rPr lang="en-GB" dirty="0" smtClean="0"/>
              <a:t>To listen and learn</a:t>
            </a:r>
          </a:p>
          <a:p>
            <a:r>
              <a:rPr lang="en-GB" dirty="0" smtClean="0"/>
              <a:t>To accept that Jesus is already there</a:t>
            </a:r>
          </a:p>
          <a:p>
            <a:r>
              <a:rPr lang="en-GB" dirty="0" smtClean="0"/>
              <a:t>To walk with   </a:t>
            </a:r>
          </a:p>
          <a:p>
            <a:r>
              <a:rPr lang="en-GB" dirty="0" smtClean="0"/>
              <a:t>Allow yourself to be enriched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8436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54162"/>
          </a:xfrm>
        </p:spPr>
        <p:txBody>
          <a:bodyPr/>
          <a:lstStyle/>
          <a:p>
            <a:r>
              <a:rPr lang="en-GB" dirty="0" smtClean="0"/>
              <a:t>Love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lnSpcReduction="10000"/>
          </a:bodyPr>
          <a:lstStyle/>
          <a:p>
            <a:r>
              <a:rPr lang="en-GB" i="1" dirty="0"/>
              <a:t>In essentials, unity, In non-essentials, liberty   In all things, love               (St Augustine) </a:t>
            </a:r>
          </a:p>
          <a:p>
            <a:pPr marL="0" lvl="0" indent="0">
              <a:buNone/>
            </a:pPr>
            <a:endParaRPr lang="en-GB" i="1" dirty="0" smtClean="0"/>
          </a:p>
          <a:p>
            <a:pPr lvl="0"/>
            <a:r>
              <a:rPr lang="en-GB" dirty="0" smtClean="0"/>
              <a:t>seeking </a:t>
            </a:r>
            <a:r>
              <a:rPr lang="en-GB" dirty="0"/>
              <a:t>the welfare of the other 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/>
              <a:t>Avoiding </a:t>
            </a:r>
            <a:r>
              <a:rPr lang="en-GB" dirty="0" smtClean="0"/>
              <a:t>undermining </a:t>
            </a:r>
            <a:r>
              <a:rPr lang="en-GB" dirty="0"/>
              <a:t>allegiances 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/>
              <a:t>Trust – learning to be trusted </a:t>
            </a:r>
            <a:r>
              <a:rPr lang="en-GB" dirty="0" smtClean="0"/>
              <a:t>  </a:t>
            </a:r>
            <a:endParaRPr lang="en-GB" dirty="0"/>
          </a:p>
          <a:p>
            <a:r>
              <a:rPr lang="en-GB" dirty="0"/>
              <a:t>Trust – learning to trust</a:t>
            </a:r>
          </a:p>
          <a:p>
            <a:r>
              <a:rPr lang="en-GB" dirty="0"/>
              <a:t>Not fearing the other </a:t>
            </a:r>
            <a:r>
              <a:rPr lang="en-GB" dirty="0" smtClean="0"/>
              <a:t>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Confidence</a:t>
            </a:r>
            <a:endParaRPr lang="en-GB" dirty="0"/>
          </a:p>
          <a:p>
            <a:r>
              <a:rPr lang="en-GB" dirty="0"/>
              <a:t>Befriending – accepting friendship 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3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stuff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Joining in</a:t>
            </a:r>
          </a:p>
          <a:p>
            <a:r>
              <a:rPr lang="en-GB" dirty="0" smtClean="0"/>
              <a:t>Our centre – finding  common interests</a:t>
            </a:r>
          </a:p>
          <a:p>
            <a:r>
              <a:rPr lang="en-GB" dirty="0" smtClean="0"/>
              <a:t>Teaching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655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476672"/>
            <a:ext cx="6131024" cy="1800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“The nearer we come to Christ, </a:t>
            </a:r>
            <a:r>
              <a:rPr lang="en-GB" b="1" dirty="0" smtClean="0"/>
              <a:t> </a:t>
            </a:r>
          </a:p>
          <a:p>
            <a:pPr marL="0" indent="0">
              <a:buNone/>
            </a:pPr>
            <a:r>
              <a:rPr lang="en-GB" b="1" dirty="0" smtClean="0"/>
              <a:t>the </a:t>
            </a:r>
            <a:r>
              <a:rPr lang="en-GB" b="1" dirty="0"/>
              <a:t>nearer we are to each other.” </a:t>
            </a:r>
            <a:endParaRPr lang="en-GB" b="1" dirty="0" smtClean="0"/>
          </a:p>
          <a:p>
            <a:pPr marL="0" indent="0" algn="r">
              <a:buNone/>
            </a:pPr>
            <a:r>
              <a:rPr lang="en-GB" sz="1200" b="1" dirty="0" smtClean="0"/>
              <a:t>(</a:t>
            </a:r>
            <a:r>
              <a:rPr lang="en-GB" sz="1200" b="1" dirty="0" err="1" smtClean="0"/>
              <a:t>Moltmann</a:t>
            </a:r>
            <a:r>
              <a:rPr lang="en-GB" sz="1200" b="1" dirty="0" smtClean="0"/>
              <a:t>)</a:t>
            </a:r>
            <a:endParaRPr lang="en-GB" sz="1200" dirty="0"/>
          </a:p>
        </p:txBody>
      </p:sp>
      <p:pic>
        <p:nvPicPr>
          <p:cNvPr id="4" name="Picture 3" descr="http://data6.blog.de/media/930/5004930_2df2dc4ef5_m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18855"/>
            <a:ext cx="3600400" cy="446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28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125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Humility </vt:lpstr>
      <vt:lpstr>Love</vt:lpstr>
      <vt:lpstr>Practical stuff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</dc:creator>
  <cp:lastModifiedBy>geoff</cp:lastModifiedBy>
  <cp:revision>5</cp:revision>
  <dcterms:created xsi:type="dcterms:W3CDTF">2014-09-16T13:02:21Z</dcterms:created>
  <dcterms:modified xsi:type="dcterms:W3CDTF">2014-09-16T13:34:57Z</dcterms:modified>
</cp:coreProperties>
</file>