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ar-EG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1" autoAdjust="0"/>
    <p:restoredTop sz="94686" autoAdjust="0"/>
  </p:normalViewPr>
  <p:slideViewPr>
    <p:cSldViewPr>
      <p:cViewPr varScale="1">
        <p:scale>
          <a:sx n="75" d="100"/>
          <a:sy n="75" d="100"/>
        </p:scale>
        <p:origin x="-19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195827D2-E174-4FF4-92BC-98101844E9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463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CBFD9-E110-4575-9547-3CEF9655013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91966-1778-4E50-8B9E-CCA90AE650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52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E2218-6CA9-4C55-B289-16F5D16F45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03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53348-D09B-4759-9B4D-D7520512E8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2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E1A17-C3D2-4400-BEE4-CF7255B7C1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26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4140D-CA6E-4D05-A15E-1E95D48100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7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E3D0A-925D-4E11-B0AC-CCB9D2D030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50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1BCC2-EC75-4A2F-AA36-500CBE6622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12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D3F00-FADC-45EB-A813-8BC5B6B12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70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09952-6638-42E4-BB0F-41EAC3AEBE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96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8AA1E-2209-4646-9EAB-BB41456213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80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5471-0543-415A-AFBD-4505EF5BF7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3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FCDAD126-A5DE-4096-86DC-DA87598447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Grap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4495800" y="640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4495800" y="586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4495800" y="5257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44958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44958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44958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44958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44958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Oval 16"/>
          <p:cNvSpPr>
            <a:spLocks noChangeArrowheads="1"/>
          </p:cNvSpPr>
          <p:nvPr/>
        </p:nvSpPr>
        <p:spPr bwMode="auto">
          <a:xfrm>
            <a:off x="44958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4495800" y="1143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auto">
          <a:xfrm>
            <a:off x="4495800" y="53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914400" y="457200"/>
            <a:ext cx="457200" cy="533400"/>
            <a:chOff x="4080" y="2784"/>
            <a:chExt cx="288" cy="336"/>
          </a:xfrm>
        </p:grpSpPr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flipH="1" flipV="1">
              <a:off x="4080" y="2928"/>
              <a:ext cx="28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V="1">
              <a:off x="4224" y="2784"/>
              <a:ext cx="0" cy="3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466850" y="190500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914400" y="6248400"/>
            <a:ext cx="381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24" name="Group 52"/>
          <p:cNvGrpSpPr>
            <a:grpSpLocks/>
          </p:cNvGrpSpPr>
          <p:nvPr/>
        </p:nvGrpSpPr>
        <p:grpSpPr bwMode="auto">
          <a:xfrm>
            <a:off x="1752600" y="6172200"/>
            <a:ext cx="5562600" cy="519113"/>
            <a:chOff x="1104" y="3888"/>
            <a:chExt cx="3504" cy="327"/>
          </a:xfrm>
        </p:grpSpPr>
        <p:pic>
          <p:nvPicPr>
            <p:cNvPr id="3108" name="Picture 36" descr="r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4000"/>
              <a:ext cx="3504" cy="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2496" y="3888"/>
              <a:ext cx="3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chemeClr val="tx2"/>
                  </a:solidFill>
                </a:rPr>
                <a:t>-7</a:t>
              </a:r>
            </a:p>
          </p:txBody>
        </p:sp>
      </p:grpSp>
      <p:grpSp>
        <p:nvGrpSpPr>
          <p:cNvPr id="3125" name="Group 53"/>
          <p:cNvGrpSpPr>
            <a:grpSpLocks/>
          </p:cNvGrpSpPr>
          <p:nvPr/>
        </p:nvGrpSpPr>
        <p:grpSpPr bwMode="auto">
          <a:xfrm>
            <a:off x="1828800" y="5653088"/>
            <a:ext cx="5410200" cy="519112"/>
            <a:chOff x="1152" y="3561"/>
            <a:chExt cx="3408" cy="327"/>
          </a:xfrm>
        </p:grpSpPr>
        <p:pic>
          <p:nvPicPr>
            <p:cNvPr id="3111" name="Picture 39" descr="cia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3621"/>
              <a:ext cx="3408" cy="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>
              <a:off x="2496" y="3561"/>
              <a:ext cx="3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chemeClr val="tx2"/>
                  </a:solidFill>
                </a:rPr>
                <a:t>-6</a:t>
              </a:r>
            </a:p>
          </p:txBody>
        </p:sp>
      </p:grpSp>
      <p:grpSp>
        <p:nvGrpSpPr>
          <p:cNvPr id="3126" name="Group 54"/>
          <p:cNvGrpSpPr>
            <a:grpSpLocks/>
          </p:cNvGrpSpPr>
          <p:nvPr/>
        </p:nvGrpSpPr>
        <p:grpSpPr bwMode="auto">
          <a:xfrm>
            <a:off x="1828800" y="4967288"/>
            <a:ext cx="5410200" cy="519112"/>
            <a:chOff x="1152" y="3129"/>
            <a:chExt cx="3408" cy="327"/>
          </a:xfrm>
        </p:grpSpPr>
        <p:pic>
          <p:nvPicPr>
            <p:cNvPr id="3110" name="Picture 38" descr="pink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3237"/>
              <a:ext cx="3408" cy="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2516" y="3129"/>
              <a:ext cx="3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chemeClr val="tx2"/>
                  </a:solidFill>
                </a:rPr>
                <a:t>-5</a:t>
              </a:r>
            </a:p>
          </p:txBody>
        </p:sp>
      </p:grpSp>
      <p:grpSp>
        <p:nvGrpSpPr>
          <p:cNvPr id="3133" name="Group 61"/>
          <p:cNvGrpSpPr>
            <a:grpSpLocks/>
          </p:cNvGrpSpPr>
          <p:nvPr/>
        </p:nvGrpSpPr>
        <p:grpSpPr bwMode="auto">
          <a:xfrm>
            <a:off x="1828800" y="3835400"/>
            <a:ext cx="5410200" cy="519113"/>
            <a:chOff x="1152" y="2416"/>
            <a:chExt cx="3408" cy="327"/>
          </a:xfrm>
        </p:grpSpPr>
        <p:pic>
          <p:nvPicPr>
            <p:cNvPr id="3113" name="Picture 41" descr="purple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469"/>
              <a:ext cx="3408" cy="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02" name="Text Box 30"/>
            <p:cNvSpPr txBox="1">
              <a:spLocks noChangeArrowheads="1"/>
            </p:cNvSpPr>
            <p:nvPr/>
          </p:nvSpPr>
          <p:spPr bwMode="auto">
            <a:xfrm>
              <a:off x="2516" y="2416"/>
              <a:ext cx="3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chemeClr val="tx2"/>
                  </a:solidFill>
                </a:rPr>
                <a:t>-3</a:t>
              </a:r>
            </a:p>
          </p:txBody>
        </p:sp>
      </p:grpSp>
      <p:grpSp>
        <p:nvGrpSpPr>
          <p:cNvPr id="3128" name="Group 56"/>
          <p:cNvGrpSpPr>
            <a:grpSpLocks/>
          </p:cNvGrpSpPr>
          <p:nvPr/>
        </p:nvGrpSpPr>
        <p:grpSpPr bwMode="auto">
          <a:xfrm>
            <a:off x="1828800" y="3200400"/>
            <a:ext cx="5410200" cy="519113"/>
            <a:chOff x="1152" y="2016"/>
            <a:chExt cx="3408" cy="327"/>
          </a:xfrm>
        </p:grpSpPr>
        <p:pic>
          <p:nvPicPr>
            <p:cNvPr id="3112" name="Picture 40" descr="cia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085"/>
              <a:ext cx="3408" cy="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03" name="Text Box 31"/>
            <p:cNvSpPr txBox="1">
              <a:spLocks noChangeArrowheads="1"/>
            </p:cNvSpPr>
            <p:nvPr/>
          </p:nvSpPr>
          <p:spPr bwMode="auto">
            <a:xfrm>
              <a:off x="2544" y="2016"/>
              <a:ext cx="3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chemeClr val="tx2"/>
                  </a:solidFill>
                </a:rPr>
                <a:t>-2</a:t>
              </a:r>
            </a:p>
          </p:txBody>
        </p:sp>
      </p:grpSp>
      <p:grpSp>
        <p:nvGrpSpPr>
          <p:cNvPr id="3129" name="Group 57"/>
          <p:cNvGrpSpPr>
            <a:grpSpLocks/>
          </p:cNvGrpSpPr>
          <p:nvPr/>
        </p:nvGrpSpPr>
        <p:grpSpPr bwMode="auto">
          <a:xfrm>
            <a:off x="1905000" y="2590800"/>
            <a:ext cx="5486400" cy="519113"/>
            <a:chOff x="1152" y="1641"/>
            <a:chExt cx="3456" cy="327"/>
          </a:xfrm>
        </p:grpSpPr>
        <p:pic>
          <p:nvPicPr>
            <p:cNvPr id="3114" name="Picture 42" descr="blue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668"/>
              <a:ext cx="3456" cy="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04" name="Text Box 32"/>
            <p:cNvSpPr txBox="1">
              <a:spLocks noChangeArrowheads="1"/>
            </p:cNvSpPr>
            <p:nvPr/>
          </p:nvSpPr>
          <p:spPr bwMode="auto">
            <a:xfrm>
              <a:off x="2544" y="1641"/>
              <a:ext cx="3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/>
                <a:t>-1</a:t>
              </a:r>
            </a:p>
          </p:txBody>
        </p:sp>
      </p:grpSp>
      <p:grpSp>
        <p:nvGrpSpPr>
          <p:cNvPr id="3127" name="Group 55"/>
          <p:cNvGrpSpPr>
            <a:grpSpLocks/>
          </p:cNvGrpSpPr>
          <p:nvPr/>
        </p:nvGrpSpPr>
        <p:grpSpPr bwMode="auto">
          <a:xfrm>
            <a:off x="1828800" y="4433888"/>
            <a:ext cx="5410200" cy="519112"/>
            <a:chOff x="1152" y="2793"/>
            <a:chExt cx="3408" cy="327"/>
          </a:xfrm>
        </p:grpSpPr>
        <p:pic>
          <p:nvPicPr>
            <p:cNvPr id="3109" name="Picture 37" descr="green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853"/>
              <a:ext cx="3408" cy="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>
              <a:off x="2516" y="2793"/>
              <a:ext cx="3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chemeClr val="tx2"/>
                  </a:solidFill>
                </a:rPr>
                <a:t>-4</a:t>
              </a:r>
            </a:p>
          </p:txBody>
        </p:sp>
      </p:grpSp>
      <p:grpSp>
        <p:nvGrpSpPr>
          <p:cNvPr id="3130" name="Group 58"/>
          <p:cNvGrpSpPr>
            <a:grpSpLocks/>
          </p:cNvGrpSpPr>
          <p:nvPr/>
        </p:nvGrpSpPr>
        <p:grpSpPr bwMode="auto">
          <a:xfrm>
            <a:off x="1828800" y="1538288"/>
            <a:ext cx="5486400" cy="519112"/>
            <a:chOff x="1152" y="969"/>
            <a:chExt cx="3456" cy="327"/>
          </a:xfrm>
        </p:grpSpPr>
        <p:pic>
          <p:nvPicPr>
            <p:cNvPr id="3115" name="Picture 43" descr="yellow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056"/>
              <a:ext cx="3456" cy="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05" name="Text Box 33"/>
            <p:cNvSpPr txBox="1">
              <a:spLocks noChangeArrowheads="1"/>
            </p:cNvSpPr>
            <p:nvPr/>
          </p:nvSpPr>
          <p:spPr bwMode="auto">
            <a:xfrm>
              <a:off x="2592" y="969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chemeClr val="tx2"/>
                  </a:solidFill>
                </a:rPr>
                <a:t>1</a:t>
              </a:r>
            </a:p>
          </p:txBody>
        </p:sp>
      </p:grp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1828800" y="914400"/>
            <a:ext cx="5486400" cy="519113"/>
            <a:chOff x="1152" y="576"/>
            <a:chExt cx="3456" cy="327"/>
          </a:xfrm>
        </p:grpSpPr>
        <p:pic>
          <p:nvPicPr>
            <p:cNvPr id="3116" name="Picture 44" descr="ora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632"/>
              <a:ext cx="3456" cy="1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06" name="Text Box 34"/>
            <p:cNvSpPr txBox="1">
              <a:spLocks noChangeArrowheads="1"/>
            </p:cNvSpPr>
            <p:nvPr/>
          </p:nvSpPr>
          <p:spPr bwMode="auto">
            <a:xfrm>
              <a:off x="2592" y="576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chemeClr val="tx2"/>
                  </a:solidFill>
                </a:rPr>
                <a:t>2</a:t>
              </a:r>
            </a:p>
          </p:txBody>
        </p:sp>
      </p:grpSp>
      <p:grpSp>
        <p:nvGrpSpPr>
          <p:cNvPr id="3132" name="Group 60"/>
          <p:cNvGrpSpPr>
            <a:grpSpLocks/>
          </p:cNvGrpSpPr>
          <p:nvPr/>
        </p:nvGrpSpPr>
        <p:grpSpPr bwMode="auto">
          <a:xfrm>
            <a:off x="1828800" y="304800"/>
            <a:ext cx="5486400" cy="519113"/>
            <a:chOff x="1152" y="192"/>
            <a:chExt cx="3456" cy="327"/>
          </a:xfrm>
        </p:grpSpPr>
        <p:pic>
          <p:nvPicPr>
            <p:cNvPr id="3117" name="Picture 45" descr="blue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58"/>
              <a:ext cx="3456" cy="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07" name="Text Box 35"/>
            <p:cNvSpPr txBox="1">
              <a:spLocks noChangeArrowheads="1"/>
            </p:cNvSpPr>
            <p:nvPr/>
          </p:nvSpPr>
          <p:spPr bwMode="auto">
            <a:xfrm>
              <a:off x="2592" y="192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chemeClr val="tx2"/>
                  </a:solidFill>
                </a:rPr>
                <a:t>3</a:t>
              </a:r>
            </a:p>
          </p:txBody>
        </p:sp>
      </p:grpSp>
      <p:sp>
        <p:nvSpPr>
          <p:cNvPr id="3122" name="Freeform 50"/>
          <p:cNvSpPr>
            <a:spLocks/>
          </p:cNvSpPr>
          <p:nvPr/>
        </p:nvSpPr>
        <p:spPr bwMode="auto">
          <a:xfrm>
            <a:off x="1828800" y="406400"/>
            <a:ext cx="5092700" cy="6146800"/>
          </a:xfrm>
          <a:custGeom>
            <a:avLst/>
            <a:gdLst>
              <a:gd name="T0" fmla="*/ 0 w 3256"/>
              <a:gd name="T1" fmla="*/ 3920 h 3920"/>
              <a:gd name="T2" fmla="*/ 432 w 3256"/>
              <a:gd name="T3" fmla="*/ 3104 h 3920"/>
              <a:gd name="T4" fmla="*/ 1488 w 3256"/>
              <a:gd name="T5" fmla="*/ 2384 h 3920"/>
              <a:gd name="T6" fmla="*/ 2256 w 3256"/>
              <a:gd name="T7" fmla="*/ 1808 h 3920"/>
              <a:gd name="T8" fmla="*/ 2688 w 3256"/>
              <a:gd name="T9" fmla="*/ 1568 h 3920"/>
              <a:gd name="T10" fmla="*/ 3168 w 3256"/>
              <a:gd name="T11" fmla="*/ 1184 h 3920"/>
              <a:gd name="T12" fmla="*/ 3216 w 3256"/>
              <a:gd name="T13" fmla="*/ 176 h 3920"/>
              <a:gd name="T14" fmla="*/ 3216 w 3256"/>
              <a:gd name="T15" fmla="*/ 128 h 3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56" h="3920">
                <a:moveTo>
                  <a:pt x="0" y="3920"/>
                </a:moveTo>
                <a:cubicBezTo>
                  <a:pt x="92" y="3640"/>
                  <a:pt x="184" y="3360"/>
                  <a:pt x="432" y="3104"/>
                </a:cubicBezTo>
                <a:cubicBezTo>
                  <a:pt x="680" y="2848"/>
                  <a:pt x="1184" y="2600"/>
                  <a:pt x="1488" y="2384"/>
                </a:cubicBezTo>
                <a:cubicBezTo>
                  <a:pt x="1792" y="2168"/>
                  <a:pt x="2056" y="1944"/>
                  <a:pt x="2256" y="1808"/>
                </a:cubicBezTo>
                <a:cubicBezTo>
                  <a:pt x="2456" y="1672"/>
                  <a:pt x="2536" y="1672"/>
                  <a:pt x="2688" y="1568"/>
                </a:cubicBezTo>
                <a:cubicBezTo>
                  <a:pt x="2840" y="1464"/>
                  <a:pt x="3080" y="1416"/>
                  <a:pt x="3168" y="1184"/>
                </a:cubicBezTo>
                <a:cubicBezTo>
                  <a:pt x="3256" y="952"/>
                  <a:pt x="3208" y="352"/>
                  <a:pt x="3216" y="176"/>
                </a:cubicBezTo>
                <a:cubicBezTo>
                  <a:pt x="3224" y="0"/>
                  <a:pt x="3220" y="64"/>
                  <a:pt x="3216" y="1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4" name="Text Box 62"/>
          <p:cNvSpPr txBox="1">
            <a:spLocks noChangeArrowheads="1"/>
          </p:cNvSpPr>
          <p:nvPr/>
        </p:nvSpPr>
        <p:spPr bwMode="auto">
          <a:xfrm>
            <a:off x="5486400" y="6248400"/>
            <a:ext cx="1217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chemeClr val="bg1"/>
                </a:solidFill>
              </a:rPr>
              <a:t>Atheist</a:t>
            </a:r>
          </a:p>
        </p:txBody>
      </p:sp>
      <p:sp>
        <p:nvSpPr>
          <p:cNvPr id="3136" name="Text Box 64"/>
          <p:cNvSpPr txBox="1">
            <a:spLocks noChangeArrowheads="1"/>
          </p:cNvSpPr>
          <p:nvPr/>
        </p:nvSpPr>
        <p:spPr bwMode="auto">
          <a:xfrm>
            <a:off x="5410200" y="304800"/>
            <a:ext cx="118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chemeClr val="bg1"/>
                </a:solidFill>
              </a:rPr>
              <a:t>Leader</a:t>
            </a:r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>
            <a:off x="7315200" y="2286000"/>
            <a:ext cx="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1" name="Line 69"/>
          <p:cNvSpPr>
            <a:spLocks noChangeShapeType="1"/>
          </p:cNvSpPr>
          <p:nvPr/>
        </p:nvSpPr>
        <p:spPr bwMode="auto">
          <a:xfrm>
            <a:off x="5486400" y="2286000"/>
            <a:ext cx="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2" name="Line 70"/>
          <p:cNvSpPr>
            <a:spLocks noChangeShapeType="1"/>
          </p:cNvSpPr>
          <p:nvPr/>
        </p:nvSpPr>
        <p:spPr bwMode="auto">
          <a:xfrm>
            <a:off x="5943600" y="2286000"/>
            <a:ext cx="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" name="Line 71"/>
          <p:cNvSpPr>
            <a:spLocks noChangeShapeType="1"/>
          </p:cNvSpPr>
          <p:nvPr/>
        </p:nvSpPr>
        <p:spPr bwMode="auto">
          <a:xfrm>
            <a:off x="6400800" y="2286000"/>
            <a:ext cx="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4" name="Line 72"/>
          <p:cNvSpPr>
            <a:spLocks noChangeShapeType="1"/>
          </p:cNvSpPr>
          <p:nvPr/>
        </p:nvSpPr>
        <p:spPr bwMode="auto">
          <a:xfrm>
            <a:off x="6858000" y="2286000"/>
            <a:ext cx="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5" name="Line 73"/>
          <p:cNvSpPr>
            <a:spLocks noChangeShapeType="1"/>
          </p:cNvSpPr>
          <p:nvPr/>
        </p:nvSpPr>
        <p:spPr bwMode="auto">
          <a:xfrm>
            <a:off x="3657600" y="2286000"/>
            <a:ext cx="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6" name="Line 74"/>
          <p:cNvSpPr>
            <a:spLocks noChangeShapeType="1"/>
          </p:cNvSpPr>
          <p:nvPr/>
        </p:nvSpPr>
        <p:spPr bwMode="auto">
          <a:xfrm>
            <a:off x="3200400" y="2286000"/>
            <a:ext cx="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7" name="Line 75"/>
          <p:cNvSpPr>
            <a:spLocks noChangeShapeType="1"/>
          </p:cNvSpPr>
          <p:nvPr/>
        </p:nvSpPr>
        <p:spPr bwMode="auto">
          <a:xfrm>
            <a:off x="2743200" y="2286000"/>
            <a:ext cx="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8" name="Line 76"/>
          <p:cNvSpPr>
            <a:spLocks noChangeShapeType="1"/>
          </p:cNvSpPr>
          <p:nvPr/>
        </p:nvSpPr>
        <p:spPr bwMode="auto">
          <a:xfrm>
            <a:off x="2286000" y="2286000"/>
            <a:ext cx="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9" name="Line 77"/>
          <p:cNvSpPr>
            <a:spLocks noChangeShapeType="1"/>
          </p:cNvSpPr>
          <p:nvPr/>
        </p:nvSpPr>
        <p:spPr bwMode="auto">
          <a:xfrm>
            <a:off x="1828800" y="2286000"/>
            <a:ext cx="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23" name="Group 51"/>
          <p:cNvGrpSpPr>
            <a:grpSpLocks/>
          </p:cNvGrpSpPr>
          <p:nvPr/>
        </p:nvGrpSpPr>
        <p:grpSpPr bwMode="auto">
          <a:xfrm>
            <a:off x="1828800" y="381000"/>
            <a:ext cx="5486400" cy="6172200"/>
            <a:chOff x="1152" y="240"/>
            <a:chExt cx="3456" cy="3888"/>
          </a:xfrm>
        </p:grpSpPr>
        <p:sp>
          <p:nvSpPr>
            <p:cNvPr id="3079" name="Line 7"/>
            <p:cNvSpPr>
              <a:spLocks noChangeShapeType="1"/>
            </p:cNvSpPr>
            <p:nvPr/>
          </p:nvSpPr>
          <p:spPr bwMode="auto">
            <a:xfrm flipH="1">
              <a:off x="1152" y="1440"/>
              <a:ext cx="345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flipH="1">
              <a:off x="2832" y="240"/>
              <a:ext cx="48" cy="38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35" name="Text Box 63"/>
          <p:cNvSpPr txBox="1">
            <a:spLocks noChangeArrowheads="1"/>
          </p:cNvSpPr>
          <p:nvPr/>
        </p:nvSpPr>
        <p:spPr bwMode="auto">
          <a:xfrm>
            <a:off x="3200400" y="2057400"/>
            <a:ext cx="233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Accepts Christ</a:t>
            </a:r>
          </a:p>
        </p:txBody>
      </p:sp>
      <p:sp>
        <p:nvSpPr>
          <p:cNvPr id="3156" name="Text Box 84"/>
          <p:cNvSpPr txBox="1">
            <a:spLocks noChangeArrowheads="1"/>
          </p:cNvSpPr>
          <p:nvPr/>
        </p:nvSpPr>
        <p:spPr bwMode="auto">
          <a:xfrm>
            <a:off x="5376863" y="5638800"/>
            <a:ext cx="135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chemeClr val="bg1"/>
                </a:solidFill>
              </a:rPr>
              <a:t>Doubter</a:t>
            </a:r>
          </a:p>
        </p:txBody>
      </p:sp>
      <p:sp>
        <p:nvSpPr>
          <p:cNvPr id="3158" name="Text Box 86"/>
          <p:cNvSpPr txBox="1">
            <a:spLocks noChangeArrowheads="1"/>
          </p:cNvSpPr>
          <p:nvPr/>
        </p:nvSpPr>
        <p:spPr bwMode="auto">
          <a:xfrm>
            <a:off x="5148263" y="4419600"/>
            <a:ext cx="172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chemeClr val="bg1"/>
                </a:solidFill>
              </a:rPr>
              <a:t>God fearer</a:t>
            </a:r>
          </a:p>
        </p:txBody>
      </p:sp>
      <p:sp>
        <p:nvSpPr>
          <p:cNvPr id="3160" name="Text Box 88"/>
          <p:cNvSpPr txBox="1">
            <a:spLocks noChangeArrowheads="1"/>
          </p:cNvSpPr>
          <p:nvPr/>
        </p:nvSpPr>
        <p:spPr bwMode="auto">
          <a:xfrm>
            <a:off x="4224338" y="3200400"/>
            <a:ext cx="3014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bg1"/>
                </a:solidFill>
              </a:rPr>
              <a:t>Believes in Jesus</a:t>
            </a:r>
          </a:p>
        </p:txBody>
      </p:sp>
      <p:sp>
        <p:nvSpPr>
          <p:cNvPr id="3161" name="Text Box 89"/>
          <p:cNvSpPr txBox="1">
            <a:spLocks noChangeArrowheads="1"/>
          </p:cNvSpPr>
          <p:nvPr/>
        </p:nvSpPr>
        <p:spPr bwMode="auto">
          <a:xfrm>
            <a:off x="5410200" y="2514600"/>
            <a:ext cx="138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chemeClr val="bg1"/>
                </a:solidFill>
              </a:rPr>
              <a:t>Repents</a:t>
            </a:r>
          </a:p>
        </p:txBody>
      </p:sp>
      <p:sp>
        <p:nvSpPr>
          <p:cNvPr id="3162" name="Text Box 90"/>
          <p:cNvSpPr txBox="1">
            <a:spLocks noChangeArrowheads="1"/>
          </p:cNvSpPr>
          <p:nvPr/>
        </p:nvSpPr>
        <p:spPr bwMode="auto">
          <a:xfrm>
            <a:off x="5410200" y="1600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chemeClr val="bg1"/>
                </a:solidFill>
              </a:rPr>
              <a:t>Believer</a:t>
            </a:r>
          </a:p>
        </p:txBody>
      </p:sp>
      <p:sp>
        <p:nvSpPr>
          <p:cNvPr id="3164" name="Text Box 92"/>
          <p:cNvSpPr txBox="1">
            <a:spLocks noChangeArrowheads="1"/>
          </p:cNvSpPr>
          <p:nvPr/>
        </p:nvSpPr>
        <p:spPr bwMode="auto">
          <a:xfrm>
            <a:off x="5410200" y="5029200"/>
            <a:ext cx="93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chemeClr val="bg1"/>
                </a:solidFill>
              </a:rPr>
              <a:t>Deist</a:t>
            </a:r>
          </a:p>
        </p:txBody>
      </p:sp>
      <p:sp>
        <p:nvSpPr>
          <p:cNvPr id="3165" name="Rectangle 93"/>
          <p:cNvSpPr>
            <a:spLocks noChangeArrowheads="1"/>
          </p:cNvSpPr>
          <p:nvPr/>
        </p:nvSpPr>
        <p:spPr bwMode="auto">
          <a:xfrm>
            <a:off x="5422900" y="917575"/>
            <a:ext cx="135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chemeClr val="bg1"/>
                </a:solidFill>
              </a:rPr>
              <a:t>Disciple</a:t>
            </a:r>
          </a:p>
        </p:txBody>
      </p:sp>
      <p:sp>
        <p:nvSpPr>
          <p:cNvPr id="3166" name="Rectangle 94"/>
          <p:cNvSpPr>
            <a:spLocks noChangeArrowheads="1"/>
          </p:cNvSpPr>
          <p:nvPr/>
        </p:nvSpPr>
        <p:spPr bwMode="auto">
          <a:xfrm>
            <a:off x="5105400" y="3810000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chemeClr val="bg1"/>
                </a:solidFill>
              </a:rPr>
              <a:t>Trusts Bible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2" grpId="0" animBg="1"/>
      <p:bldP spid="3134" grpId="0" autoUpdateAnimBg="0"/>
      <p:bldP spid="3136" grpId="0" autoUpdateAnimBg="0"/>
      <p:bldP spid="3135" grpId="1"/>
      <p:bldP spid="3156" grpId="0" autoUpdateAnimBg="0"/>
      <p:bldP spid="3158" grpId="0" autoUpdateAnimBg="0"/>
      <p:bldP spid="3160" grpId="0" autoUpdateAnimBg="0"/>
      <p:bldP spid="3161" grpId="0" autoUpdateAnimBg="0"/>
      <p:bldP spid="3162" grpId="0" autoUpdateAnimBg="0"/>
      <p:bldP spid="3164" grpId="0" autoUpdateAnimBg="0"/>
      <p:bldP spid="3165" grpId="0"/>
      <p:bldP spid="316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EG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EG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35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Ramez Atallah</cp:lastModifiedBy>
  <cp:revision>18</cp:revision>
  <dcterms:created xsi:type="dcterms:W3CDTF">2003-12-10T17:52:09Z</dcterms:created>
  <dcterms:modified xsi:type="dcterms:W3CDTF">2014-09-14T08:17:11Z</dcterms:modified>
</cp:coreProperties>
</file>